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21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8.xml"/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2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3" y="4168717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459732" y="5502219"/>
            <a:ext cx="7272534" cy="9688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BC12A2-E964-4E8E-81AE-394E25AB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33" y="1539241"/>
            <a:ext cx="7272534" cy="9635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DE69E7-E6E4-4271-B299-12050DA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732" y="2842917"/>
            <a:ext cx="7272534" cy="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D34D59-7D30-4274-A7C3-0B175390D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6" y="1129641"/>
            <a:ext cx="11288700" cy="54871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5507F8-6513-4197-B4D3-A3330DBA4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4" y="1126055"/>
            <a:ext cx="1124106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NRB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LEONARDO VICCHIETTI IANNOTTA</cp:lastModifiedBy>
  <cp:revision>178</cp:revision>
  <dcterms:created xsi:type="dcterms:W3CDTF">2021-03-05T23:06:20Z</dcterms:created>
  <dcterms:modified xsi:type="dcterms:W3CDTF">2021-04-21T17:58:26Z</dcterms:modified>
</cp:coreProperties>
</file>